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1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BB4F3-83BD-4F42-90CF-E04DBCCC9503}" type="datetimeFigureOut">
              <a:rPr lang="en-CA" smtClean="0"/>
              <a:t>2017-11-20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F0208-48CE-41B1-8D83-4C55715FAB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0120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F0208-48CE-41B1-8D83-4C55715FAB95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8200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F0208-48CE-41B1-8D83-4C55715FAB95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8616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F0208-48CE-41B1-8D83-4C55715FAB95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384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C5F-908D-4179-94E4-04E351F048AD}" type="datetimeFigureOut">
              <a:rPr lang="en-CA" smtClean="0"/>
              <a:t>2017-11-20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5410-1442-4D85-8BFD-6FE0F9085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1736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C5F-908D-4179-94E4-04E351F048AD}" type="datetimeFigureOut">
              <a:rPr lang="en-CA" smtClean="0"/>
              <a:t>2017-11-20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5410-1442-4D85-8BFD-6FE0F9085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6060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C5F-908D-4179-94E4-04E351F048AD}" type="datetimeFigureOut">
              <a:rPr lang="en-CA" smtClean="0"/>
              <a:t>2017-11-20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5410-1442-4D85-8BFD-6FE0F9085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803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C5F-908D-4179-94E4-04E351F048AD}" type="datetimeFigureOut">
              <a:rPr lang="en-CA" smtClean="0"/>
              <a:t>2017-11-20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5410-1442-4D85-8BFD-6FE0F9085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238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C5F-908D-4179-94E4-04E351F048AD}" type="datetimeFigureOut">
              <a:rPr lang="en-CA" smtClean="0"/>
              <a:t>2017-11-20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5410-1442-4D85-8BFD-6FE0F9085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8511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C5F-908D-4179-94E4-04E351F048AD}" type="datetimeFigureOut">
              <a:rPr lang="en-CA" smtClean="0"/>
              <a:t>2017-11-20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5410-1442-4D85-8BFD-6FE0F9085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095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C5F-908D-4179-94E4-04E351F048AD}" type="datetimeFigureOut">
              <a:rPr lang="en-CA" smtClean="0"/>
              <a:t>2017-11-20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5410-1442-4D85-8BFD-6FE0F9085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079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C5F-908D-4179-94E4-04E351F048AD}" type="datetimeFigureOut">
              <a:rPr lang="en-CA" smtClean="0"/>
              <a:t>2017-11-20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5410-1442-4D85-8BFD-6FE0F9085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0690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C5F-908D-4179-94E4-04E351F048AD}" type="datetimeFigureOut">
              <a:rPr lang="en-CA" smtClean="0"/>
              <a:t>2017-11-20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5410-1442-4D85-8BFD-6FE0F9085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1251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C5F-908D-4179-94E4-04E351F048AD}" type="datetimeFigureOut">
              <a:rPr lang="en-CA" smtClean="0"/>
              <a:t>2017-11-20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5410-1442-4D85-8BFD-6FE0F9085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4502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C5F-908D-4179-94E4-04E351F048AD}" type="datetimeFigureOut">
              <a:rPr lang="en-CA" smtClean="0"/>
              <a:t>2017-11-20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5410-1442-4D85-8BFD-6FE0F9085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6651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D8C5F-908D-4179-94E4-04E351F048AD}" type="datetimeFigureOut">
              <a:rPr lang="en-CA" smtClean="0"/>
              <a:t>2017-11-20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15410-1442-4D85-8BFD-6FE0F9085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44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726"/>
                    </a14:imgEffect>
                    <a14:imgEffect>
                      <a14:saturation sat="114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4538" r="-1088" b="46335"/>
          <a:stretch/>
        </p:blipFill>
        <p:spPr>
          <a:xfrm>
            <a:off x="-12000" y="138544"/>
            <a:ext cx="12600000" cy="32512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8155" y="2130975"/>
            <a:ext cx="5102916" cy="1090246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réseau mondial d’éducateurs aux droits humains d’Equitas grandit </a:t>
            </a:r>
            <a:endParaRPr lang="fr-CA" sz="2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CA" sz="2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</a:t>
            </a:r>
            <a:r>
              <a:rPr lang="fr-CA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92 nouveaux membres !</a:t>
            </a:r>
            <a:r>
              <a:rPr lang="en-CA" sz="2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CA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726"/>
                    </a14:imgEffect>
                    <a14:imgEffect>
                      <a14:saturation sat="114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4538" r="-1088" b="46335"/>
          <a:stretch/>
        </p:blipFill>
        <p:spPr>
          <a:xfrm>
            <a:off x="163491" y="3532784"/>
            <a:ext cx="12600000" cy="32512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2116" y="5502394"/>
            <a:ext cx="4791011" cy="1090246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Equitas international human rights </a:t>
            </a:r>
            <a:endParaRPr lang="en-CA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CA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educators </a:t>
            </a:r>
            <a:r>
              <a:rPr lang="en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 grows </a:t>
            </a:r>
            <a:endParaRPr lang="ar-JO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CA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92 </a:t>
            </a:r>
            <a:r>
              <a:rPr lang="en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members!  </a:t>
            </a:r>
          </a:p>
        </p:txBody>
      </p:sp>
    </p:spTree>
    <p:extLst>
      <p:ext uri="{BB962C8B-B14F-4D97-AF65-F5344CB8AC3E}">
        <p14:creationId xmlns:p14="http://schemas.microsoft.com/office/powerpoint/2010/main" val="838135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quitas.org/wp-content/uploads/2016/11/FINAL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4308"/>
            <a:ext cx="1224566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5"/>
          <a:stretch/>
        </p:blipFill>
        <p:spPr>
          <a:xfrm>
            <a:off x="5957760" y="2396795"/>
            <a:ext cx="3224976" cy="2608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4998" y="4622331"/>
            <a:ext cx="3333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 the online conversation </a:t>
            </a:r>
          </a:p>
          <a:p>
            <a:r>
              <a:rPr lang="en-US" sz="15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#ICHRE2017</a:t>
            </a:r>
            <a:endParaRPr lang="en-CA" sz="15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531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1392727"/>
            <a:ext cx="12240000" cy="3238499"/>
            <a:chOff x="0" y="1392727"/>
            <a:chExt cx="12240000" cy="3238499"/>
          </a:xfrm>
        </p:grpSpPr>
        <p:pic>
          <p:nvPicPr>
            <p:cNvPr id="14" name="Content Placeholder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92727"/>
              <a:ext cx="12240000" cy="323849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90738" y="4015673"/>
              <a:ext cx="497235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700" dirty="0">
                  <a:solidFill>
                    <a:schemeClr val="bg1"/>
                  </a:solidFill>
                </a:rPr>
                <a:t>Joignez-vous à la conversation en ligne </a:t>
              </a:r>
              <a:endParaRPr lang="fr-CA" sz="1700" dirty="0" smtClean="0">
                <a:solidFill>
                  <a:schemeClr val="bg1"/>
                </a:solidFill>
              </a:endParaRPr>
            </a:p>
            <a:p>
              <a:r>
                <a:rPr lang="fr-CA" sz="1700" dirty="0" smtClean="0">
                  <a:solidFill>
                    <a:schemeClr val="bg1"/>
                  </a:solidFill>
                </a:rPr>
                <a:t>#</a:t>
              </a:r>
              <a:r>
                <a:rPr lang="fr-CA" sz="1700" dirty="0">
                  <a:solidFill>
                    <a:schemeClr val="bg1"/>
                  </a:solidFill>
                </a:rPr>
                <a:t>ICHRE2017</a:t>
              </a:r>
              <a:endParaRPr lang="en-CA" sz="1700" dirty="0">
                <a:solidFill>
                  <a:schemeClr val="bg1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790"/>
            <a:stretch/>
          </p:blipFill>
          <p:spPr>
            <a:xfrm>
              <a:off x="6129427" y="1981541"/>
              <a:ext cx="3150768" cy="2558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1320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22" b="33626"/>
          <a:stretch/>
        </p:blipFill>
        <p:spPr>
          <a:xfrm>
            <a:off x="76200" y="64654"/>
            <a:ext cx="12240000" cy="3245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575" y="2072257"/>
            <a:ext cx="4245406" cy="1090246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Equitas in the news </a:t>
            </a:r>
          </a:p>
          <a:p>
            <a:r>
              <a:rPr lang="fr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guerre est terminée, </a:t>
            </a:r>
            <a:endParaRPr lang="fr-CA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CA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fr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paix reste à gagner (La Presse</a:t>
            </a:r>
            <a:r>
              <a:rPr lang="fr-CA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en-CA" sz="2000" dirty="0" smtClean="0"/>
              <a:t> 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516539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22" b="33626"/>
          <a:stretch/>
        </p:blipFill>
        <p:spPr>
          <a:xfrm>
            <a:off x="251691" y="244698"/>
            <a:ext cx="12240000" cy="3245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1993" y="2270775"/>
            <a:ext cx="4187679" cy="1090246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Revue de presse </a:t>
            </a:r>
          </a:p>
          <a:p>
            <a:r>
              <a:rPr lang="fr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guerre est terminée, </a:t>
            </a:r>
            <a:endParaRPr lang="fr-CA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CA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fr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paix reste à gagner (La Presse</a:t>
            </a:r>
            <a:r>
              <a:rPr lang="fr-CA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fr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229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" t="34248" r="14198" b="37097"/>
          <a:stretch/>
        </p:blipFill>
        <p:spPr>
          <a:xfrm>
            <a:off x="-429049" y="2068946"/>
            <a:ext cx="13433071" cy="3204000"/>
          </a:xfrm>
        </p:spPr>
      </p:pic>
    </p:spTree>
    <p:extLst>
      <p:ext uri="{BB962C8B-B14F-4D97-AF65-F5344CB8AC3E}">
        <p14:creationId xmlns:p14="http://schemas.microsoft.com/office/powerpoint/2010/main" val="1725595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4" b="48439"/>
          <a:stretch/>
        </p:blipFill>
        <p:spPr>
          <a:xfrm>
            <a:off x="-48000" y="1219200"/>
            <a:ext cx="12240000" cy="3251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727" y="3324738"/>
            <a:ext cx="4187679" cy="1090246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Revue de presse </a:t>
            </a:r>
          </a:p>
          <a:p>
            <a:r>
              <a:rPr lang="fr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guerre est terminée, </a:t>
            </a:r>
            <a:endParaRPr lang="fr-CA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CA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fr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paix reste à gagner (La Presse</a:t>
            </a:r>
            <a:r>
              <a:rPr lang="fr-CA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fr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17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quitas.org/wp-content/uploads/2016/12/Image_wherewework-colombia-1024x7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6" b="44638"/>
          <a:stretch/>
        </p:blipFill>
        <p:spPr bwMode="auto">
          <a:xfrm>
            <a:off x="-48000" y="1071418"/>
            <a:ext cx="12240000" cy="325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2364" y="1301974"/>
            <a:ext cx="4187679" cy="1090246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Revue de presse </a:t>
            </a:r>
          </a:p>
          <a:p>
            <a:r>
              <a:rPr lang="fr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guerre est terminée, </a:t>
            </a:r>
            <a:endParaRPr lang="fr-CA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CA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fr-CA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paix reste à gagner (La Presse</a:t>
            </a:r>
            <a:r>
              <a:rPr lang="fr-CA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fr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24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1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113</Words>
  <Application>Microsoft Office PowerPoint</Application>
  <PresentationFormat>Widescreen</PresentationFormat>
  <Paragraphs>24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Sawsan Kanhoush</dc:creator>
  <cp:lastModifiedBy>Sawsan Kanhoush</cp:lastModifiedBy>
  <cp:revision>25</cp:revision>
  <dcterms:created xsi:type="dcterms:W3CDTF">2017-07-25T17:23:03Z</dcterms:created>
  <dcterms:modified xsi:type="dcterms:W3CDTF">2017-11-20T23:25:07Z</dcterms:modified>
</cp:coreProperties>
</file>